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  <p:sldMasterId id="2147483648" r:id="rId6"/>
  </p:sldMasterIdLst>
  <p:sldIdLst>
    <p:sldId id="260" r:id="rId7"/>
    <p:sldId id="259" r:id="rId8"/>
    <p:sldId id="258" r:id="rId9"/>
    <p:sldId id="25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791763-3450-4DA8-BFD1-188B8A4A2086}" v="77" dt="2022-07-01T15:58:36.8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5/10/relationships/revisionInfo" Target="revisionInfo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944E-010E-4844-93FD-45611449CE2C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17AD-C0F7-4CEB-8D58-B1961EDF1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924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944E-010E-4844-93FD-45611449CE2C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17AD-C0F7-4CEB-8D58-B1961EDF1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906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944E-010E-4844-93FD-45611449CE2C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17AD-C0F7-4CEB-8D58-B1961EDF1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228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944E-010E-4844-93FD-45611449CE2C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17AD-C0F7-4CEB-8D58-B1961EDF1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628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944E-010E-4844-93FD-45611449CE2C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17AD-C0F7-4CEB-8D58-B1961EDF1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754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944E-010E-4844-93FD-45611449CE2C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17AD-C0F7-4CEB-8D58-B1961EDF1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034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944E-010E-4844-93FD-45611449CE2C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17AD-C0F7-4CEB-8D58-B1961EDF1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7713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944E-010E-4844-93FD-45611449CE2C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17AD-C0F7-4CEB-8D58-B1961EDF1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944E-010E-4844-93FD-45611449CE2C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17AD-C0F7-4CEB-8D58-B1961EDF1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3361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944E-010E-4844-93FD-45611449CE2C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17AD-C0F7-4CEB-8D58-B1961EDF1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1049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944E-010E-4844-93FD-45611449CE2C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17AD-C0F7-4CEB-8D58-B1961EDF1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53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0944E-010E-4844-93FD-45611449CE2C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017AD-C0F7-4CEB-8D58-B1961EDF1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26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nesty.org.uk/issues/death-penalty" TargetMode="External"/><Relationship Id="rId2" Type="http://schemas.openxmlformats.org/officeDocument/2006/relationships/hyperlink" Target="http://www.bbc.co.uk/ethics/capitalpunishment/" TargetMode="Externa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jpeg"/><Relationship Id="rId5" Type="http://schemas.openxmlformats.org/officeDocument/2006/relationships/hyperlink" Target="https://www.youtube.com/watch?v=qqo0vYvrSPU" TargetMode="External"/><Relationship Id="rId4" Type="http://schemas.openxmlformats.org/officeDocument/2006/relationships/hyperlink" Target="https://www.youtube.com/watch?v=2sD1okVc5iw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untryside-alliance.org/campaigns/hunting/" TargetMode="External"/><Relationship Id="rId2" Type="http://schemas.openxmlformats.org/officeDocument/2006/relationships/hyperlink" Target="http://www.bbc.co.uk/ethics/animals/using/hunting_1.shtml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jpeg"/><Relationship Id="rId4" Type="http://schemas.openxmlformats.org/officeDocument/2006/relationships/hyperlink" Target="http://www.peta.org/issues/animals-in-entertainment/cruel-sports/bullfightin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GB" sz="5400" b="1" dirty="0"/>
              <a:t>Ethics Work for the summer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083" y="1600200"/>
            <a:ext cx="10986246" cy="4925144"/>
          </a:xfrm>
          <a:ln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pPr marL="742950" indent="-7429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4000" dirty="0"/>
              <a:t>Poster on capital punishment.</a:t>
            </a:r>
          </a:p>
          <a:p>
            <a:pPr marL="742950" indent="-7429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4000" dirty="0"/>
              <a:t>Poster on blood sports.</a:t>
            </a:r>
          </a:p>
          <a:p>
            <a:pPr marL="742950" indent="-7429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4000" dirty="0"/>
              <a:t>Watch as many films as you can from the film list attached.</a:t>
            </a:r>
          </a:p>
          <a:p>
            <a:pPr marL="742950" indent="-7429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4000" dirty="0"/>
              <a:t>Read the news! Especially at the moment with all the abortion news coming out of the US.</a:t>
            </a:r>
            <a:endParaRPr lang="en-GB" sz="4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6187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983" y="197768"/>
            <a:ext cx="11658218" cy="1143000"/>
          </a:xfrm>
          <a:ln>
            <a:solidFill>
              <a:srgbClr val="FF0066"/>
            </a:solidFill>
          </a:ln>
        </p:spPr>
        <p:txBody>
          <a:bodyPr/>
          <a:lstStyle/>
          <a:p>
            <a:r>
              <a:rPr lang="en-GB" sz="6600" b="1" dirty="0">
                <a:solidFill>
                  <a:srgbClr val="0070C0"/>
                </a:solidFill>
              </a:rPr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231" y="1484784"/>
            <a:ext cx="11662011" cy="5184576"/>
          </a:xfrm>
          <a:ln>
            <a:solidFill>
              <a:srgbClr val="FF0066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dirty="0"/>
              <a:t>Using the BBC website:</a:t>
            </a:r>
          </a:p>
          <a:p>
            <a:pPr marL="0" indent="0" algn="ctr">
              <a:buNone/>
            </a:pPr>
            <a:r>
              <a:rPr lang="en-GB" sz="2800" dirty="0">
                <a:hlinkClick r:id="rId2"/>
              </a:rPr>
              <a:t>http://www.bbc.co.uk/ethics/capitalpunishment/</a:t>
            </a:r>
            <a:endParaRPr lang="en-GB" dirty="0"/>
          </a:p>
          <a:p>
            <a:pPr marL="0" indent="0">
              <a:spcBef>
                <a:spcPts val="0"/>
              </a:spcBef>
              <a:buNone/>
            </a:pPr>
            <a:endParaRPr lang="en-GB" sz="2600" dirty="0">
              <a:hlinkClick r:id="rId3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600" dirty="0"/>
              <a:t>Videos to help:</a:t>
            </a:r>
            <a:endParaRPr lang="en-GB" sz="2600" dirty="0">
              <a:hlinkClick r:id="rId3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600" dirty="0">
                <a:hlinkClick r:id="rId3"/>
              </a:rPr>
              <a:t>https://www.amnesty.org.uk/issues/death-penalty</a:t>
            </a:r>
            <a:endParaRPr lang="en-GB" sz="2600" dirty="0"/>
          </a:p>
          <a:p>
            <a:pPr marL="0" indent="0">
              <a:spcBef>
                <a:spcPts val="0"/>
              </a:spcBef>
              <a:buNone/>
            </a:pPr>
            <a:r>
              <a:rPr lang="en-GB" sz="2600" dirty="0">
                <a:hlinkClick r:id="rId4"/>
              </a:rPr>
              <a:t>https://www.youtube.com/watch?v=2sD1okVc5iw</a:t>
            </a:r>
            <a:endParaRPr lang="en-GB" sz="2600" dirty="0"/>
          </a:p>
          <a:p>
            <a:pPr marL="0" indent="0">
              <a:spcBef>
                <a:spcPts val="0"/>
              </a:spcBef>
              <a:buNone/>
            </a:pPr>
            <a:r>
              <a:rPr lang="en-GB" sz="2600" dirty="0">
                <a:hlinkClick r:id="rId5"/>
              </a:rPr>
              <a:t>https://www.youtube.com/watch?v=qqo0vYvrSPU</a:t>
            </a:r>
            <a:r>
              <a:rPr lang="en-GB" sz="2600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Create an </a:t>
            </a:r>
            <a:r>
              <a:rPr lang="en-GB" b="1" dirty="0"/>
              <a:t>A3 poster</a:t>
            </a:r>
            <a:r>
              <a:rPr lang="en-GB" dirty="0"/>
              <a:t> with the key issues surrounding </a:t>
            </a:r>
            <a:r>
              <a:rPr lang="en-GB" b="1" dirty="0"/>
              <a:t>capital punishment.</a:t>
            </a:r>
            <a:endParaRPr lang="en-GB" dirty="0"/>
          </a:p>
          <a:p>
            <a:pPr marL="0" indent="0">
              <a:buNone/>
            </a:pPr>
            <a:r>
              <a:rPr lang="en-GB" u="sng" dirty="0"/>
              <a:t>You should explain:</a:t>
            </a:r>
          </a:p>
          <a:p>
            <a:r>
              <a:rPr lang="en-GB" dirty="0"/>
              <a:t>What CP is.</a:t>
            </a:r>
          </a:p>
          <a:p>
            <a:r>
              <a:rPr lang="en-GB" dirty="0"/>
              <a:t>Arguments in favour</a:t>
            </a:r>
          </a:p>
          <a:p>
            <a:r>
              <a:rPr lang="en-GB" dirty="0"/>
              <a:t>Arguments against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542" y="5314858"/>
            <a:ext cx="1797518" cy="1199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1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392" y="173420"/>
            <a:ext cx="11816100" cy="936104"/>
          </a:xfrm>
          <a:ln>
            <a:solidFill>
              <a:srgbClr val="FF0066"/>
            </a:solidFill>
          </a:ln>
        </p:spPr>
        <p:txBody>
          <a:bodyPr>
            <a:normAutofit fontScale="90000"/>
          </a:bodyPr>
          <a:lstStyle/>
          <a:p>
            <a:r>
              <a:rPr lang="en-GB" sz="6600" b="1" dirty="0">
                <a:solidFill>
                  <a:srgbClr val="0070C0"/>
                </a:solidFill>
              </a:rPr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752" y="1198022"/>
            <a:ext cx="11787769" cy="5502323"/>
          </a:xfrm>
          <a:ln>
            <a:solidFill>
              <a:srgbClr val="FF0066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Using the following websites:</a:t>
            </a:r>
          </a:p>
          <a:p>
            <a:pPr marL="0" indent="0" algn="ctr">
              <a:buNone/>
            </a:pPr>
            <a:r>
              <a:rPr lang="en-GB" sz="2400" dirty="0">
                <a:hlinkClick r:id="rId2"/>
              </a:rPr>
              <a:t>http://www.bbc.co.uk/ethics/animals/using/hunting_1.shtml</a:t>
            </a:r>
            <a:endParaRPr lang="en-GB" sz="2400" dirty="0"/>
          </a:p>
          <a:p>
            <a:pPr marL="0" indent="0" algn="ctr">
              <a:buNone/>
            </a:pPr>
            <a:r>
              <a:rPr lang="en-GB" sz="2400" dirty="0">
                <a:hlinkClick r:id="rId3"/>
              </a:rPr>
              <a:t>http://www.countryside-alliance.org/campaigns/hunting/</a:t>
            </a:r>
            <a:endParaRPr lang="en-GB" sz="2400" dirty="0"/>
          </a:p>
          <a:p>
            <a:pPr marL="0" indent="0" algn="ctr">
              <a:buNone/>
            </a:pPr>
            <a:r>
              <a:rPr lang="en-GB" sz="2400" dirty="0">
                <a:hlinkClick r:id="rId4"/>
              </a:rPr>
              <a:t>http://www.peta.org/issues/animals-in-entertainment/cruel-sports/bullfighting/</a:t>
            </a:r>
            <a:endParaRPr lang="en-GB" sz="2400" dirty="0"/>
          </a:p>
          <a:p>
            <a:pPr marL="0" indent="0" algn="ctr">
              <a:buNone/>
            </a:pPr>
            <a:r>
              <a:rPr lang="en-GB" dirty="0"/>
              <a:t>Create an </a:t>
            </a:r>
            <a:r>
              <a:rPr lang="en-GB" b="1" dirty="0"/>
              <a:t>A3 poster</a:t>
            </a:r>
            <a:r>
              <a:rPr lang="en-GB" dirty="0"/>
              <a:t> with the key issues surrounding </a:t>
            </a:r>
            <a:r>
              <a:rPr lang="en-GB" b="1" dirty="0"/>
              <a:t>blood sports:</a:t>
            </a:r>
            <a:endParaRPr lang="en-GB" dirty="0"/>
          </a:p>
          <a:p>
            <a:r>
              <a:rPr lang="en-GB" sz="2800" dirty="0"/>
              <a:t>What we mean by the term ‘blood sport’.</a:t>
            </a:r>
          </a:p>
          <a:p>
            <a:r>
              <a:rPr lang="en-GB" sz="2800" dirty="0"/>
              <a:t>Arguments in favour</a:t>
            </a:r>
          </a:p>
          <a:p>
            <a:r>
              <a:rPr lang="en-GB" sz="2800" dirty="0"/>
              <a:t>Arguments against</a:t>
            </a:r>
          </a:p>
          <a:p>
            <a:r>
              <a:rPr lang="en-GB" sz="2800" dirty="0"/>
              <a:t>Your view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366" y="5359682"/>
            <a:ext cx="1797518" cy="1199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876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6" t="10275" r="11286"/>
          <a:stretch/>
        </p:blipFill>
        <p:spPr>
          <a:xfrm>
            <a:off x="4718510" y="1811634"/>
            <a:ext cx="7355988" cy="49035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99" t="17433" r="15000"/>
          <a:stretch/>
        </p:blipFill>
        <p:spPr>
          <a:xfrm>
            <a:off x="175324" y="242625"/>
            <a:ext cx="4454435" cy="293626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21E7735-B2EF-CF43-73BD-0324EE3F05B7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5CE791-4021-F9DD-C167-CDED8480E3F4}"/>
              </a:ext>
            </a:extLst>
          </p:cNvPr>
          <p:cNvSpPr txBox="1"/>
          <p:nvPr/>
        </p:nvSpPr>
        <p:spPr>
          <a:xfrm>
            <a:off x="4721598" y="239245"/>
            <a:ext cx="2743200" cy="1200329"/>
          </a:xfrm>
          <a:prstGeom prst="rect">
            <a:avLst/>
          </a:prstGeom>
          <a:solidFill>
            <a:srgbClr val="ED7D3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 dirty="0"/>
              <a:t>Abortion Examples</a:t>
            </a:r>
          </a:p>
        </p:txBody>
      </p:sp>
    </p:spTree>
    <p:extLst>
      <p:ext uri="{BB962C8B-B14F-4D97-AF65-F5344CB8AC3E}">
        <p14:creationId xmlns:p14="http://schemas.microsoft.com/office/powerpoint/2010/main" val="1831905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B9ACF22BBA34B95ACA47C99836394" ma:contentTypeVersion="1147" ma:contentTypeDescription="Create a new document." ma:contentTypeScope="" ma:versionID="e9193d414567d5b38b22218328526d14">
  <xsd:schema xmlns:xsd="http://www.w3.org/2001/XMLSchema" xmlns:xs="http://www.w3.org/2001/XMLSchema" xmlns:p="http://schemas.microsoft.com/office/2006/metadata/properties" xmlns:ns2="c3a9097d-ddd0-4f90-9492-a6cf11ce7efd" xmlns:ns3="23ff0db8-3b59-4b81-aa6e-7fa36bd8c3bd" xmlns:ns4="http://schemas.microsoft.com/sharepoint/v4" targetNamespace="http://schemas.microsoft.com/office/2006/metadata/properties" ma:root="true" ma:fieldsID="f95f31237e49cf15378563fb0531752b" ns2:_="" ns3:_="" ns4:_="">
    <xsd:import namespace="c3a9097d-ddd0-4f90-9492-a6cf11ce7efd"/>
    <xsd:import namespace="23ff0db8-3b59-4b81-aa6e-7fa36bd8c3bd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IconOverlay" minOccurs="0"/>
                <xsd:element ref="ns3:Notes" minOccurs="0"/>
                <xsd:element ref="ns3:MediaLengthInSeconds" minOccurs="0"/>
                <xsd:element ref="ns3:lastmodified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a9097d-ddd0-4f90-9492-a6cf11ce7ef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9" nillable="true" ma:displayName="Taxonomy Catch All Column" ma:hidden="true" ma:list="{528e8e1d-6298-401a-bff9-2f0ba65e7e55}" ma:internalName="TaxCatchAll" ma:showField="CatchAllData" ma:web="c3a9097d-ddd0-4f90-9492-a6cf11ce7e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ff0db8-3b59-4b81-aa6e-7fa36bd8c3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Notes" ma:index="24" nillable="true" ma:displayName="Notes" ma:format="Dropdown" ma:internalName="Notes">
      <xsd:simpleType>
        <xsd:restriction base="dms:Text">
          <xsd:maxLength value="255"/>
        </xsd:restriction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astmodified" ma:index="26" nillable="true" ma:displayName="last modified" ma:format="DateOnly" ma:internalName="lastmodified">
      <xsd:simpleType>
        <xsd:restriction base="dms:DateTime"/>
      </xsd:simpleType>
    </xsd:element>
    <xsd:element name="lcf76f155ced4ddcb4097134ff3c332f" ma:index="28" nillable="true" ma:taxonomy="true" ma:internalName="lcf76f155ced4ddcb4097134ff3c332f" ma:taxonomyFieldName="MediaServiceImageTags" ma:displayName="Image Tags" ma:readOnly="false" ma:fieldId="{5cf76f15-5ced-4ddc-b409-7134ff3c332f}" ma:taxonomyMulti="true" ma:sspId="448e4108-20e9-45b5-affd-9eb546e494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3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3ff0db8-3b59-4b81-aa6e-7fa36bd8c3bd">
      <Terms xmlns="http://schemas.microsoft.com/office/infopath/2007/PartnerControls"/>
    </lcf76f155ced4ddcb4097134ff3c332f>
    <Notes xmlns="23ff0db8-3b59-4b81-aa6e-7fa36bd8c3bd" xsi:nil="true"/>
    <TaxCatchAll xmlns="c3a9097d-ddd0-4f90-9492-a6cf11ce7efd" xsi:nil="true"/>
    <IconOverlay xmlns="http://schemas.microsoft.com/sharepoint/v4" xsi:nil="true"/>
    <lastmodified xmlns="23ff0db8-3b59-4b81-aa6e-7fa36bd8c3bd" xsi:nil="true"/>
    <_dlc_DocId xmlns="c3a9097d-ddd0-4f90-9492-a6cf11ce7efd">ZQHPACE4YTU5-577938219-742688</_dlc_DocId>
    <_dlc_DocIdUrl xmlns="c3a9097d-ddd0-4f90-9492-a6cf11ce7efd">
      <Url>https://fccoxonschuk.sharepoint.com/sites/StaffShared/_layouts/15/DocIdRedir.aspx?ID=ZQHPACE4YTU5-577938219-742688</Url>
      <Description>ZQHPACE4YTU5-577938219-742688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5B7F0108-14B0-4F99-AC03-75F4A25D3C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a9097d-ddd0-4f90-9492-a6cf11ce7efd"/>
    <ds:schemaRef ds:uri="23ff0db8-3b59-4b81-aa6e-7fa36bd8c3bd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CF615E-7878-4E9E-9352-E6D43D934EC9}">
  <ds:schemaRefs>
    <ds:schemaRef ds:uri="http://schemas.microsoft.com/office/2006/metadata/properties"/>
    <ds:schemaRef ds:uri="http://schemas.microsoft.com/office/infopath/2007/PartnerControls"/>
    <ds:schemaRef ds:uri="23ff0db8-3b59-4b81-aa6e-7fa36bd8c3bd"/>
    <ds:schemaRef ds:uri="c3a9097d-ddd0-4f90-9492-a6cf11ce7efd"/>
    <ds:schemaRef ds:uri="http://schemas.microsoft.com/sharepoint/v4"/>
  </ds:schemaRefs>
</ds:datastoreItem>
</file>

<file path=customXml/itemProps3.xml><?xml version="1.0" encoding="utf-8"?>
<ds:datastoreItem xmlns:ds="http://schemas.openxmlformats.org/officeDocument/2006/customXml" ds:itemID="{1FA0A6D1-F9C1-4B27-A897-D7B5BD84137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A5130B0-7AD6-403A-8030-7096DA5032D7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225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Office Theme</vt:lpstr>
      <vt:lpstr>Ethics Work for the summer</vt:lpstr>
      <vt:lpstr>Homework</vt:lpstr>
      <vt:lpstr>Homework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Foley</dc:creator>
  <cp:lastModifiedBy>Lisa Foley</cp:lastModifiedBy>
  <cp:revision>22</cp:revision>
  <dcterms:created xsi:type="dcterms:W3CDTF">2022-07-01T15:55:55Z</dcterms:created>
  <dcterms:modified xsi:type="dcterms:W3CDTF">2022-07-05T12:24:02Z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0x010100560B9ACF22BBA34B95ACA47C99836394</vt:lpwstr>
  </property>
  <property fmtid="{D5CDD505-2E9C-101B-9397-08002B2CF9AE}" pid="3" name="_dlc_DocIdItemGuid">
    <vt:lpwstr>665ac832-4d4f-4c7f-a057-87adcbfec90f</vt:lpwstr>
  </property>
</Properties>
</file>